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5971-2956-41B4-8E7A-BCE44D6CEFD3}" type="datetimeFigureOut">
              <a:rPr lang="en-US" smtClean="0"/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2F62-C20D-43DC-AEED-176958D924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5971-2956-41B4-8E7A-BCE44D6CEFD3}" type="datetimeFigureOut">
              <a:rPr lang="en-US" smtClean="0"/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2F62-C20D-43DC-AEED-176958D924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5971-2956-41B4-8E7A-BCE44D6CEFD3}" type="datetimeFigureOut">
              <a:rPr lang="en-US" smtClean="0"/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2F62-C20D-43DC-AEED-176958D924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5971-2956-41B4-8E7A-BCE44D6CEFD3}" type="datetimeFigureOut">
              <a:rPr lang="en-US" smtClean="0"/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2F62-C20D-43DC-AEED-176958D924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5971-2956-41B4-8E7A-BCE44D6CEFD3}" type="datetimeFigureOut">
              <a:rPr lang="en-US" smtClean="0"/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2F62-C20D-43DC-AEED-176958D924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5971-2956-41B4-8E7A-BCE44D6CEFD3}" type="datetimeFigureOut">
              <a:rPr lang="en-US" smtClean="0"/>
              <a:t>8/29/2011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2F62-C20D-43DC-AEED-176958D924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5971-2956-41B4-8E7A-BCE44D6CEFD3}" type="datetimeFigureOut">
              <a:rPr lang="en-US" smtClean="0"/>
              <a:t>8/29/2011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2F62-C20D-43DC-AEED-176958D924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5971-2956-41B4-8E7A-BCE44D6CEFD3}" type="datetimeFigureOut">
              <a:rPr lang="en-US" smtClean="0"/>
              <a:t>8/29/2011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2F62-C20D-43DC-AEED-176958D924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5971-2956-41B4-8E7A-BCE44D6CEFD3}" type="datetimeFigureOut">
              <a:rPr lang="en-US" smtClean="0"/>
              <a:t>8/29/2011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2F62-C20D-43DC-AEED-176958D924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5971-2956-41B4-8E7A-BCE44D6CEFD3}" type="datetimeFigureOut">
              <a:rPr lang="en-US" smtClean="0"/>
              <a:t>8/29/2011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2F62-C20D-43DC-AEED-176958D924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5971-2956-41B4-8E7A-BCE44D6CEFD3}" type="datetimeFigureOut">
              <a:rPr lang="en-US" smtClean="0"/>
              <a:t>8/29/2011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2F62-C20D-43DC-AEED-176958D924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95971-2956-41B4-8E7A-BCE44D6CEFD3}" type="datetimeFigureOut">
              <a:rPr lang="en-US" smtClean="0"/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42F62-C20D-43DC-AEED-176958D9241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 of Gilgamesh</a:t>
            </a:r>
            <a:endParaRPr lang="en-US" dirty="0"/>
          </a:p>
        </p:txBody>
      </p:sp>
      <p:pic>
        <p:nvPicPr>
          <p:cNvPr id="4" name="Picture 3" descr="49-99-0-mi-wtst-tablet-x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371600"/>
            <a:ext cx="5451039" cy="50040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Utnapishtim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Looking for immortality.</a:t>
            </a:r>
          </a:p>
          <a:p>
            <a:endParaRPr lang="en-US" sz="2400" dirty="0"/>
          </a:p>
          <a:p>
            <a:r>
              <a:rPr lang="en-US" sz="2400" dirty="0" smtClean="0"/>
              <a:t>Finds </a:t>
            </a:r>
            <a:r>
              <a:rPr lang="en-US" sz="2400" dirty="0" err="1" smtClean="0"/>
              <a:t>Utnapishtim</a:t>
            </a:r>
            <a:r>
              <a:rPr lang="en-US" sz="2400" dirty="0" smtClean="0"/>
              <a:t> who survived the flood.</a:t>
            </a:r>
          </a:p>
          <a:p>
            <a:endParaRPr lang="en-US" sz="2400" dirty="0"/>
          </a:p>
          <a:p>
            <a:r>
              <a:rPr lang="en-US" sz="2400" dirty="0" smtClean="0"/>
              <a:t>This part of the story matches Noah and the flood.</a:t>
            </a:r>
          </a:p>
          <a:p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28600"/>
            <a:ext cx="4267199" cy="614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533400"/>
            <a:ext cx="5105400" cy="571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Cuneiform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Sumerian Writing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/>
              <a:t>S</a:t>
            </a:r>
            <a:r>
              <a:rPr lang="en-US" sz="2400" dirty="0" smtClean="0"/>
              <a:t>cribes  - Writers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3" name="Picture 2" descr="Epic-of-Gilgamesh-Tablet-X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381000"/>
            <a:ext cx="5562600" cy="62972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Gilgamesh  </a:t>
            </a:r>
          </a:p>
          <a:p>
            <a:r>
              <a:rPr lang="en-US" sz="4400" dirty="0" smtClean="0"/>
              <a:t>Ki</a:t>
            </a:r>
            <a:r>
              <a:rPr lang="en-US" sz="4000" dirty="0" smtClean="0"/>
              <a:t>ng of </a:t>
            </a:r>
            <a:r>
              <a:rPr lang="en-US" sz="4000" dirty="0" err="1" smtClean="0"/>
              <a:t>Uruk</a:t>
            </a:r>
            <a:endParaRPr lang="en-US" sz="4000" dirty="0"/>
          </a:p>
        </p:txBody>
      </p:sp>
      <p:pic>
        <p:nvPicPr>
          <p:cNvPr id="3" name="Picture 2" descr="gilgameshpi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5004" y="152400"/>
            <a:ext cx="2878796" cy="64822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Gilgamesh and </a:t>
            </a:r>
            <a:r>
              <a:rPr lang="en-US" b="1" dirty="0" err="1" smtClean="0"/>
              <a:t>Enkidu</a:t>
            </a:r>
            <a:endParaRPr lang="en-US" dirty="0"/>
          </a:p>
        </p:txBody>
      </p:sp>
      <p:pic>
        <p:nvPicPr>
          <p:cNvPr id="3" name="Picture 2" descr="gilg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414272"/>
            <a:ext cx="4018038" cy="50627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humba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5334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  </a:t>
            </a:r>
            <a:r>
              <a:rPr lang="en-US" sz="4800" dirty="0" err="1" smtClean="0"/>
              <a:t>Humbaba</a:t>
            </a:r>
            <a:r>
              <a:rPr lang="en-US" sz="4800" dirty="0" smtClean="0"/>
              <a:t> </a:t>
            </a:r>
            <a:r>
              <a:rPr lang="en-US" dirty="0" smtClean="0"/>
              <a:t>               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4000" dirty="0" smtClean="0"/>
          </a:p>
          <a:p>
            <a:r>
              <a:rPr lang="en-US" sz="4000" dirty="0" smtClean="0"/>
              <a:t>Clay mask made to look like wound up intestines.</a:t>
            </a:r>
            <a:endParaRPr lang="en-US" sz="4000" dirty="0"/>
          </a:p>
        </p:txBody>
      </p:sp>
      <p:pic>
        <p:nvPicPr>
          <p:cNvPr id="3" name="Picture 2" descr="humbab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3820" y="685800"/>
            <a:ext cx="5414800" cy="53823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mesopotam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457200"/>
            <a:ext cx="7010400" cy="60813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Gilgamesh and </a:t>
            </a:r>
            <a:r>
              <a:rPr lang="en-US" dirty="0" err="1" smtClean="0"/>
              <a:t>Enkidu</a:t>
            </a:r>
            <a:r>
              <a:rPr lang="en-US" dirty="0" smtClean="0"/>
              <a:t> kill the bull of heaven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7391400" cy="504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of </a:t>
            </a:r>
            <a:r>
              <a:rPr lang="en-US" dirty="0" err="1" smtClean="0"/>
              <a:t>Enkidu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750369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60</Words>
  <Application>Microsoft Office PowerPoint</Application>
  <PresentationFormat>On-screen Show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Epic of Gilgamesh</vt:lpstr>
      <vt:lpstr>Cuneiform </vt:lpstr>
      <vt:lpstr>Slide 3</vt:lpstr>
      <vt:lpstr>Gilgamesh and Enkidu</vt:lpstr>
      <vt:lpstr>Slide 5</vt:lpstr>
      <vt:lpstr>  Humbaba                  </vt:lpstr>
      <vt:lpstr>Slide 7</vt:lpstr>
      <vt:lpstr>Gilgamesh and Enkidu kill the bull of heaven </vt:lpstr>
      <vt:lpstr>Death of Enkidu</vt:lpstr>
      <vt:lpstr>Utnapishtim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Epic of Gilgamesh</dc:title>
  <dc:creator>user</dc:creator>
  <cp:lastModifiedBy>user</cp:lastModifiedBy>
  <cp:revision>4</cp:revision>
  <dcterms:created xsi:type="dcterms:W3CDTF">2011-08-30T00:40:32Z</dcterms:created>
  <dcterms:modified xsi:type="dcterms:W3CDTF">2011-08-30T01:14:20Z</dcterms:modified>
</cp:coreProperties>
</file>